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67" r:id="rId20"/>
    <p:sldId id="269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59" r:id="rId29"/>
    <p:sldId id="260" r:id="rId3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5" y="1376039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32DAE-72F0-4061-8ED8-D58CEB27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Windows </a:t>
            </a:r>
            <a:r>
              <a:rPr lang="hu-HU" dirty="0" err="1"/>
              <a:t>Srv</a:t>
            </a:r>
            <a:r>
              <a:rPr lang="hu-HU" dirty="0"/>
              <a:t> (</a:t>
            </a:r>
            <a:r>
              <a:rPr lang="hu-HU" dirty="0" err="1"/>
              <a:t>Pingek,IP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A214F5-59BD-4F04-99DB-693CCE18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216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94EF1-ABA4-4A2D-AB17-79F4F45C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14" y="137395"/>
            <a:ext cx="9238434" cy="857559"/>
          </a:xfrm>
        </p:spPr>
        <p:txBody>
          <a:bodyPr/>
          <a:lstStyle/>
          <a:p>
            <a:r>
              <a:rPr lang="hu-HU" dirty="0"/>
              <a:t>Samba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BF63FB-2825-4661-B2FB-AFFA4291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182" y="336688"/>
            <a:ext cx="6206793" cy="2605295"/>
          </a:xfrm>
        </p:spPr>
        <p:txBody>
          <a:bodyPr/>
          <a:lstStyle/>
          <a:p>
            <a:r>
              <a:rPr lang="hu-HU" dirty="0"/>
              <a:t>Röviden Fájlmegosztásra van ezért használatba vettük </a:t>
            </a:r>
            <a:r>
              <a:rPr lang="hu-HU" dirty="0" err="1"/>
              <a:t>linux</a:t>
            </a:r>
            <a:r>
              <a:rPr lang="hu-HU" dirty="0"/>
              <a:t> szerverünkön</a:t>
            </a:r>
          </a:p>
        </p:txBody>
      </p:sp>
      <p:pic>
        <p:nvPicPr>
          <p:cNvPr id="1026" name="Picture 2" descr="IMG_3901.jpeg">
            <a:extLst>
              <a:ext uri="{FF2B5EF4-FFF2-40B4-BE49-F238E27FC236}">
                <a16:creationId xmlns:a16="http://schemas.microsoft.com/office/drawing/2014/main" id="{AE0F63A9-EAEE-4E6A-96DD-BD9B2DB8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108" y="1978609"/>
            <a:ext cx="6143348" cy="46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6CAA76C-61D9-47E6-BE2A-3C36BBA1740E}"/>
              </a:ext>
            </a:extLst>
          </p:cNvPr>
          <p:cNvSpPr txBox="1"/>
          <p:nvPr/>
        </p:nvSpPr>
        <p:spPr>
          <a:xfrm>
            <a:off x="2101701" y="1639336"/>
            <a:ext cx="399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</a:t>
            </a:r>
            <a:r>
              <a:rPr lang="hu-HU" dirty="0" err="1"/>
              <a:t>bejeltkezés</a:t>
            </a:r>
            <a:r>
              <a:rPr lang="hu-HU" dirty="0"/>
              <a:t> („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”)</a:t>
            </a:r>
          </a:p>
        </p:txBody>
      </p:sp>
      <p:pic>
        <p:nvPicPr>
          <p:cNvPr id="1028" name="Picture 4" descr="IMG_3903.jpeg">
            <a:extLst>
              <a:ext uri="{FF2B5EF4-FFF2-40B4-BE49-F238E27FC236}">
                <a16:creationId xmlns:a16="http://schemas.microsoft.com/office/drawing/2014/main" id="{0F7A1417-3B55-4070-825A-C9C6012A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88344" y="1992334"/>
            <a:ext cx="5504155" cy="46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DE5682F-032B-4020-8ECC-9C772F330306}"/>
              </a:ext>
            </a:extLst>
          </p:cNvPr>
          <p:cNvSpPr txBox="1"/>
          <p:nvPr/>
        </p:nvSpPr>
        <p:spPr>
          <a:xfrm>
            <a:off x="6667130" y="1599136"/>
            <a:ext cx="363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Elértük és hoztunk létre rá </a:t>
            </a:r>
            <a:r>
              <a:rPr lang="hu-HU" dirty="0" err="1"/>
              <a:t>txt</a:t>
            </a:r>
            <a:r>
              <a:rPr lang="hu-HU" dirty="0"/>
              <a:t> fájl-t is</a:t>
            </a:r>
          </a:p>
        </p:txBody>
      </p:sp>
    </p:spTree>
    <p:extLst>
      <p:ext uri="{BB962C8B-B14F-4D97-AF65-F5344CB8AC3E}">
        <p14:creationId xmlns:p14="http://schemas.microsoft.com/office/powerpoint/2010/main" val="260015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18DFE-71BB-4400-8984-F1ADA4D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57" y="122168"/>
            <a:ext cx="9238434" cy="857559"/>
          </a:xfrm>
        </p:spPr>
        <p:txBody>
          <a:bodyPr/>
          <a:lstStyle/>
          <a:p>
            <a:r>
              <a:rPr lang="hu-HU" dirty="0"/>
              <a:t>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613DA7-D276-406F-AD90-72D586B0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394" y="341790"/>
            <a:ext cx="9238434" cy="3810000"/>
          </a:xfrm>
        </p:spPr>
        <p:txBody>
          <a:bodyPr/>
          <a:lstStyle/>
          <a:p>
            <a:r>
              <a:rPr lang="hu-HU" dirty="0"/>
              <a:t>Mint a </a:t>
            </a:r>
            <a:r>
              <a:rPr lang="hu-HU" dirty="0" err="1"/>
              <a:t>samba</a:t>
            </a:r>
            <a:r>
              <a:rPr lang="hu-HU" dirty="0"/>
              <a:t> az ftp is egy fájlmegosztó szolgáltatás amit használatba vettünk.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DE5F79D-5C3F-49BD-A231-091C5C1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999"/>
            <a:ext cx="5838547" cy="3810001"/>
          </a:xfrm>
          <a:prstGeom prst="rect">
            <a:avLst/>
          </a:prstGeom>
        </p:spPr>
      </p:pic>
      <p:pic>
        <p:nvPicPr>
          <p:cNvPr id="2052" name="Picture 4" descr="IMG_3905.jpeg">
            <a:extLst>
              <a:ext uri="{FF2B5EF4-FFF2-40B4-BE49-F238E27FC236}">
                <a16:creationId xmlns:a16="http://schemas.microsoft.com/office/drawing/2014/main" id="{01DCC6A5-034E-4C56-8DC8-3A6976D2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55950" y="1125368"/>
            <a:ext cx="6436050" cy="42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BB2DF3B-1F9F-4865-B113-5315D9110756}"/>
              </a:ext>
            </a:extLst>
          </p:cNvPr>
          <p:cNvSpPr txBox="1"/>
          <p:nvPr/>
        </p:nvSpPr>
        <p:spPr>
          <a:xfrm>
            <a:off x="798628" y="1829197"/>
            <a:ext cx="424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mappája is megjelent itt az ftp-nél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074988B-0985-4655-8A51-563D5C1BBC8C}"/>
              </a:ext>
            </a:extLst>
          </p:cNvPr>
          <p:cNvSpPr txBox="1"/>
          <p:nvPr/>
        </p:nvSpPr>
        <p:spPr>
          <a:xfrm>
            <a:off x="5998638" y="6203696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Bejelentkezéskor is ugyan azt a 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-t” folytattuk</a:t>
            </a:r>
          </a:p>
        </p:txBody>
      </p:sp>
    </p:spTree>
    <p:extLst>
      <p:ext uri="{BB962C8B-B14F-4D97-AF65-F5344CB8AC3E}">
        <p14:creationId xmlns:p14="http://schemas.microsoft.com/office/powerpoint/2010/main" val="92154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9A83A-B85F-42E2-A195-F7C16602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3" y="148801"/>
            <a:ext cx="9238434" cy="857559"/>
          </a:xfrm>
        </p:spPr>
        <p:txBody>
          <a:bodyPr/>
          <a:lstStyle/>
          <a:p>
            <a:r>
              <a:rPr lang="hu-HU" dirty="0"/>
              <a:t>IIS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0F1AE7-F3DC-4DF6-AC92-A7DA7DAF9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8237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5EC6F-B0B3-4EEE-BA3D-C1A39048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kinézet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BDA15-C3A8-4E00-A6AA-3E9CC013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313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79795-822A-455A-81B5-35ADABF8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9237E5-4FE7-4311-9523-A7E4BECE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6" y="1132307"/>
            <a:ext cx="10091213" cy="57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FB38A6-A0FC-4096-B5AA-988063BE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DA19B2-0169-43C2-81AE-B30C52EFE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2851236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25" y="2851236"/>
            <a:ext cx="373158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72D4E4-2B9C-41E9-B0A1-59154F00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785711-544C-4DE5-B974-0DED204EE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Szélesvásznú</PresentationFormat>
  <Paragraphs>96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5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Windows Srv (Pingek,IP)</vt:lpstr>
      <vt:lpstr>Projekt vezetésére felhasználtuk a githubot:</vt:lpstr>
      <vt:lpstr>Segítségek/segítőink:</vt:lpstr>
      <vt:lpstr>Samba</vt:lpstr>
      <vt:lpstr>Ftp</vt:lpstr>
      <vt:lpstr>IIS</vt:lpstr>
      <vt:lpstr>Weboldal kinézet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Tanuló</cp:lastModifiedBy>
  <cp:revision>284</cp:revision>
  <dcterms:created xsi:type="dcterms:W3CDTF">2025-11-06T08:17:46Z</dcterms:created>
  <dcterms:modified xsi:type="dcterms:W3CDTF">2026-01-28T13:14:28Z</dcterms:modified>
</cp:coreProperties>
</file>